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6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53" y="72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16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9113" y="871536"/>
            <a:ext cx="16556522" cy="8620124"/>
            <a:chOff x="939113" y="87153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46601" y="-3442750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113" y="87153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1418" y="3869072"/>
            <a:ext cx="11497768" cy="17553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0533" y="5447523"/>
            <a:ext cx="5783017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93586"/>
            <a:ext cx="4419941" cy="918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55114" y="2642156"/>
            <a:ext cx="12091041" cy="5042586"/>
            <a:chOff x="2955114" y="2642156"/>
            <a:chExt cx="12091041" cy="50425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5114" y="2642156"/>
              <a:ext cx="12091041" cy="5042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150" y="832795"/>
            <a:ext cx="16556522" cy="8620124"/>
            <a:chOff x="784150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01565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150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150" y="1474286"/>
            <a:ext cx="994818" cy="583687"/>
            <a:chOff x="784150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150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8199" y="1396691"/>
            <a:ext cx="5080843" cy="868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9E2539-C59C-4674-8DAF-7397CB185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818" y="2209076"/>
            <a:ext cx="15606364" cy="69953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40157"/>
            <a:ext cx="4419941" cy="918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3756" y="2212936"/>
            <a:ext cx="15058202" cy="6881559"/>
            <a:chOff x="1613756" y="2212936"/>
            <a:chExt cx="15058202" cy="68815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756" y="2212936"/>
              <a:ext cx="15058202" cy="6881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150" y="832795"/>
            <a:ext cx="16556522" cy="8620124"/>
            <a:chOff x="784150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01565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150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150" y="1474286"/>
            <a:ext cx="994818" cy="583687"/>
            <a:chOff x="784150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150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91928"/>
            <a:ext cx="9108070" cy="920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7414" y="2462112"/>
            <a:ext cx="15517475" cy="6568356"/>
            <a:chOff x="1137414" y="2462112"/>
            <a:chExt cx="15517475" cy="65683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414" y="2462112"/>
              <a:ext cx="15517475" cy="6568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40157"/>
            <a:ext cx="6644641" cy="918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1547" y="2981046"/>
            <a:ext cx="14882621" cy="5217107"/>
            <a:chOff x="1701547" y="2981046"/>
            <a:chExt cx="14882621" cy="52171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1547" y="2981046"/>
              <a:ext cx="14882621" cy="5217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150" y="832795"/>
            <a:ext cx="16556522" cy="8620124"/>
            <a:chOff x="784150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01565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150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150" y="1474286"/>
            <a:ext cx="994818" cy="583687"/>
            <a:chOff x="784150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150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7212" y="1391928"/>
            <a:ext cx="8488405" cy="920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32289" y="2276784"/>
            <a:ext cx="9460244" cy="6990808"/>
            <a:chOff x="4332289" y="2276784"/>
            <a:chExt cx="9460244" cy="6990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2289" y="2276784"/>
              <a:ext cx="9460244" cy="6990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40157"/>
            <a:ext cx="6024976" cy="918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25283" y="2290418"/>
            <a:ext cx="10435148" cy="6638457"/>
            <a:chOff x="3925283" y="2290418"/>
            <a:chExt cx="10435148" cy="66384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5283" y="2290418"/>
              <a:ext cx="10435148" cy="6638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97143" y="851843"/>
            <a:ext cx="10091428" cy="8620124"/>
            <a:chOff x="4097143" y="851843"/>
            <a:chExt cx="10091428" cy="86201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7143" y="851843"/>
              <a:ext cx="10091428" cy="86201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40157"/>
            <a:ext cx="6024976" cy="918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2374" y="1420857"/>
            <a:ext cx="9071367" cy="8052654"/>
            <a:chOff x="722374" y="1420857"/>
            <a:chExt cx="9071367" cy="80526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374" y="1420857"/>
              <a:ext cx="9071367" cy="8052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7483" y="1420857"/>
            <a:ext cx="11017026" cy="637115"/>
            <a:chOff x="717483" y="1420857"/>
            <a:chExt cx="11017026" cy="6371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4907" y="1340157"/>
              <a:ext cx="4419941" cy="91877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17483" y="1474286"/>
              <a:ext cx="994818" cy="583687"/>
              <a:chOff x="717483" y="1474286"/>
              <a:chExt cx="994818" cy="58368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7483" y="1474286"/>
                <a:ext cx="994818" cy="583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220444" y="2462112"/>
            <a:ext cx="6669895" cy="6706679"/>
            <a:chOff x="10220444" y="2462112"/>
            <a:chExt cx="6669895" cy="6706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0444" y="2462112"/>
              <a:ext cx="6669895" cy="670667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89067" y="2730685"/>
            <a:ext cx="6039976" cy="63033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83157" y="1324503"/>
            <a:ext cx="2897042" cy="11562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25640"/>
            <a:ext cx="4419936" cy="923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71269" y="2220952"/>
            <a:ext cx="13574445" cy="6859808"/>
            <a:chOff x="2671269" y="2220952"/>
            <a:chExt cx="13574445" cy="6859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1269" y="2220952"/>
              <a:ext cx="13574445" cy="6859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0849" y="832795"/>
            <a:ext cx="16556522" cy="8620124"/>
            <a:chOff x="890849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94866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849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36744" y="2826558"/>
            <a:ext cx="4623876" cy="4623876"/>
            <a:chOff x="2636744" y="2826558"/>
            <a:chExt cx="4623876" cy="4623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6744" y="2826558"/>
              <a:ext cx="4623876" cy="46238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59374" y="2408827"/>
            <a:ext cx="3606564" cy="11885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7204" y="4540297"/>
            <a:ext cx="4742824" cy="13416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9374" y="3901370"/>
            <a:ext cx="4993196" cy="11885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59374" y="5393903"/>
            <a:ext cx="3646182" cy="11885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59374" y="6886436"/>
            <a:ext cx="2316996" cy="11885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605" y="1766129"/>
            <a:ext cx="8823592" cy="7663845"/>
            <a:chOff x="700605" y="1766129"/>
            <a:chExt cx="8823592" cy="76638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605" y="1766129"/>
              <a:ext cx="8823592" cy="7663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4838" y="1766129"/>
            <a:ext cx="8604057" cy="7707382"/>
            <a:chOff x="8674838" y="1766129"/>
            <a:chExt cx="8604057" cy="77073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4838" y="1766129"/>
              <a:ext cx="8604057" cy="770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4907" y="1325640"/>
            <a:ext cx="4419936" cy="92377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56F21D-699A-4FEA-93DD-B55A25596842}"/>
              </a:ext>
            </a:extLst>
          </p:cNvPr>
          <p:cNvSpPr/>
          <p:nvPr/>
        </p:nvSpPr>
        <p:spPr>
          <a:xfrm>
            <a:off x="8964540" y="1722592"/>
            <a:ext cx="7799460" cy="66625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2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35154"/>
            <a:ext cx="4546924" cy="9142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14657" y="2143687"/>
            <a:ext cx="14456400" cy="7207318"/>
            <a:chOff x="1914657" y="2143687"/>
            <a:chExt cx="14456400" cy="72073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4657" y="2143687"/>
              <a:ext cx="14456400" cy="7207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605" y="1766129"/>
            <a:ext cx="8823592" cy="7663845"/>
            <a:chOff x="700605" y="1766129"/>
            <a:chExt cx="8823592" cy="76638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605" y="1766129"/>
              <a:ext cx="8823592" cy="7663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4838" y="1766129"/>
            <a:ext cx="8604057" cy="7707382"/>
            <a:chOff x="8674838" y="1766129"/>
            <a:chExt cx="8604057" cy="77073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4838" y="1766129"/>
              <a:ext cx="8604057" cy="770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4907" y="1325640"/>
            <a:ext cx="4419936" cy="92377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01CAF82-C21E-4B69-A891-EBE609526F39}"/>
              </a:ext>
            </a:extLst>
          </p:cNvPr>
          <p:cNvSpPr/>
          <p:nvPr/>
        </p:nvSpPr>
        <p:spPr>
          <a:xfrm>
            <a:off x="1219200" y="2057973"/>
            <a:ext cx="7086600" cy="61335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25640"/>
            <a:ext cx="6151949" cy="923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97077" y="2462112"/>
            <a:ext cx="13216778" cy="6591868"/>
            <a:chOff x="2597077" y="2462112"/>
            <a:chExt cx="13216778" cy="65918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7077" y="2462112"/>
              <a:ext cx="13216778" cy="6591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1105" y="853387"/>
            <a:ext cx="8432533" cy="7989612"/>
            <a:chOff x="5351105" y="853387"/>
            <a:chExt cx="8432533" cy="79896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1105" y="853387"/>
              <a:ext cx="8432533" cy="7989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1429" y="8842999"/>
            <a:ext cx="7591886" cy="630513"/>
            <a:chOff x="5771429" y="8842999"/>
            <a:chExt cx="7591886" cy="6305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1429" y="8842999"/>
              <a:ext cx="7591886" cy="6305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4907" y="1325640"/>
            <a:ext cx="6151949" cy="9237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25640"/>
            <a:ext cx="7010337" cy="923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8701" y="2366874"/>
            <a:ext cx="15142937" cy="6499047"/>
            <a:chOff x="1138701" y="2366874"/>
            <a:chExt cx="15142937" cy="64990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8701" y="2366874"/>
              <a:ext cx="15142937" cy="6499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6320" y="2233540"/>
            <a:ext cx="13976219" cy="3709317"/>
            <a:chOff x="986320" y="2233540"/>
            <a:chExt cx="13976219" cy="37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320" y="2233540"/>
              <a:ext cx="13976219" cy="37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25640"/>
            <a:ext cx="7010337" cy="923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4095" y="2057972"/>
            <a:ext cx="12013078" cy="7222863"/>
            <a:chOff x="2994095" y="2057972"/>
            <a:chExt cx="12013078" cy="72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4095" y="2057972"/>
              <a:ext cx="12013078" cy="72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50665" y="1338937"/>
            <a:ext cx="1085080" cy="1085080"/>
            <a:chOff x="14150665" y="1338937"/>
            <a:chExt cx="1085080" cy="10850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50665" y="1338937"/>
              <a:ext cx="1085080" cy="1085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25640"/>
            <a:ext cx="7010337" cy="923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8701" y="2366874"/>
            <a:ext cx="15142937" cy="6499047"/>
            <a:chOff x="1138701" y="2366874"/>
            <a:chExt cx="15142937" cy="64990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8701" y="2366874"/>
              <a:ext cx="15142937" cy="6499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225" y="6106667"/>
            <a:ext cx="15333414" cy="2759254"/>
            <a:chOff x="948225" y="6106667"/>
            <a:chExt cx="15333414" cy="27592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225" y="6106667"/>
              <a:ext cx="15333414" cy="27592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25640"/>
            <a:ext cx="7010337" cy="923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06481" y="2132209"/>
            <a:ext cx="11988307" cy="7207970"/>
            <a:chOff x="3006481" y="2132209"/>
            <a:chExt cx="11988307" cy="7207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6481" y="2132209"/>
              <a:ext cx="11988307" cy="7207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2734907"/>
            <a:ext cx="18728944" cy="7671501"/>
            <a:chOff x="-159006" y="2734907"/>
            <a:chExt cx="18728944" cy="767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2734907"/>
              <a:ext cx="18728944" cy="767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8205" y="4357900"/>
            <a:ext cx="4423814" cy="2194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421873"/>
            <a:ext cx="3760582" cy="5020621"/>
            <a:chOff x="2088858" y="-421873"/>
            <a:chExt cx="3760582" cy="5020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8858" y="-421873"/>
              <a:ext cx="3760582" cy="50206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86665" y="2372018"/>
            <a:ext cx="3761426" cy="3038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2734907"/>
            <a:ext cx="18728944" cy="7671501"/>
            <a:chOff x="-159006" y="2734907"/>
            <a:chExt cx="18728944" cy="767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2734907"/>
              <a:ext cx="18728944" cy="767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8205" y="4357900"/>
            <a:ext cx="6914267" cy="2194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421873"/>
            <a:ext cx="3760582" cy="5020621"/>
            <a:chOff x="2088858" y="-421873"/>
            <a:chExt cx="3760582" cy="5020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8858" y="-421873"/>
              <a:ext cx="3760582" cy="50206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86665" y="2372017"/>
            <a:ext cx="3761427" cy="30380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35154"/>
            <a:ext cx="1305361" cy="9251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947" y="3792055"/>
            <a:ext cx="15565850" cy="292564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08405" y="4530430"/>
            <a:ext cx="8514553" cy="1323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5714" y="8673829"/>
            <a:ext cx="3671924" cy="27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2221" y="8673829"/>
            <a:ext cx="1928229" cy="29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1310" y="8673829"/>
            <a:ext cx="4463543" cy="2993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53333" y="8744305"/>
            <a:ext cx="323810" cy="82743"/>
            <a:chOff x="6853333" y="8744305"/>
            <a:chExt cx="323810" cy="827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853333" y="8744305"/>
              <a:ext cx="323810" cy="82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11253" y="8759236"/>
            <a:ext cx="323810" cy="82743"/>
            <a:chOff x="13711253" y="8759236"/>
            <a:chExt cx="323810" cy="827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711253" y="8759236"/>
              <a:ext cx="323810" cy="82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150" y="832795"/>
            <a:ext cx="16556522" cy="8620124"/>
            <a:chOff x="784150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01565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150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150" y="1474286"/>
            <a:ext cx="994818" cy="583687"/>
            <a:chOff x="784150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150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9" y="1349187"/>
            <a:ext cx="2417717" cy="914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8846" y="2694557"/>
            <a:ext cx="3617231" cy="6076387"/>
            <a:chOff x="1428846" y="2694557"/>
            <a:chExt cx="3617231" cy="60763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80678" y="-353062"/>
              <a:ext cx="7238095" cy="121619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846" y="2694557"/>
              <a:ext cx="3617231" cy="607638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0441" y="7033274"/>
            <a:ext cx="2240231" cy="14068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97892" y="2694557"/>
            <a:ext cx="3617231" cy="6076387"/>
            <a:chOff x="5297892" y="2694557"/>
            <a:chExt cx="3617231" cy="60763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8369" y="-353062"/>
              <a:ext cx="7238095" cy="1216190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7892" y="2694557"/>
              <a:ext cx="3617231" cy="607638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60507" y="7033274"/>
            <a:ext cx="2579214" cy="14068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62228" y="2694557"/>
            <a:ext cx="3617231" cy="6076387"/>
            <a:chOff x="9162228" y="2694557"/>
            <a:chExt cx="3617231" cy="60763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2704" y="-353062"/>
              <a:ext cx="7238095" cy="1216190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2228" y="2694557"/>
              <a:ext cx="3617231" cy="607638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4842" y="7008474"/>
            <a:ext cx="2911508" cy="14068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31274" y="2694557"/>
            <a:ext cx="3617231" cy="6076387"/>
            <a:chOff x="13031274" y="2694557"/>
            <a:chExt cx="3617231" cy="60763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1751" y="-353062"/>
              <a:ext cx="7238095" cy="121619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31274" y="2694557"/>
              <a:ext cx="3617231" cy="60763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93917" y="7008479"/>
            <a:ext cx="2911508" cy="1431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2734907"/>
            <a:ext cx="18728944" cy="7671501"/>
            <a:chOff x="-159006" y="2734907"/>
            <a:chExt cx="18728944" cy="767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2734907"/>
              <a:ext cx="18728944" cy="767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8204" y="4357900"/>
            <a:ext cx="9583921" cy="2194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421873"/>
            <a:ext cx="3760582" cy="5020621"/>
            <a:chOff x="2088858" y="-421873"/>
            <a:chExt cx="3760582" cy="5020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8858" y="-421873"/>
              <a:ext cx="3760582" cy="50206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86665" y="2372018"/>
            <a:ext cx="3761426" cy="3038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150" y="794054"/>
            <a:ext cx="16595263" cy="8620124"/>
            <a:chOff x="784150" y="794054"/>
            <a:chExt cx="16595263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20612" y="-3520232"/>
              <a:ext cx="33200000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150" y="794054"/>
              <a:ext cx="16595263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150" y="1474286"/>
            <a:ext cx="994818" cy="583687"/>
            <a:chOff x="784150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150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4277" y="1388573"/>
            <a:ext cx="3530075" cy="9142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4150" y="2636446"/>
            <a:ext cx="3148323" cy="629665"/>
            <a:chOff x="784150" y="2636446"/>
            <a:chExt cx="3148323" cy="6296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150" y="2636446"/>
              <a:ext cx="3148323" cy="629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150" y="5491525"/>
            <a:ext cx="3148323" cy="629665"/>
            <a:chOff x="784150" y="5491525"/>
            <a:chExt cx="3148323" cy="629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150" y="5491525"/>
              <a:ext cx="3148323" cy="6296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21497" y="2687389"/>
            <a:ext cx="13678769" cy="550620"/>
            <a:chOff x="3421497" y="2687389"/>
            <a:chExt cx="13678769" cy="550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1497" y="2687389"/>
              <a:ext cx="13678769" cy="5506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2565" y="5554735"/>
            <a:ext cx="13705425" cy="548954"/>
            <a:chOff x="3402565" y="5554735"/>
            <a:chExt cx="13705425" cy="5489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2565" y="5554735"/>
              <a:ext cx="13705425" cy="5489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936" y="2730953"/>
            <a:ext cx="3134030" cy="4639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117" y="5539698"/>
            <a:ext cx="2901261" cy="6399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68580" y="3615460"/>
            <a:ext cx="9748553" cy="1314506"/>
            <a:chOff x="4268580" y="3615460"/>
            <a:chExt cx="9748553" cy="131450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268580" y="3615460"/>
              <a:ext cx="3894606" cy="433427"/>
              <a:chOff x="4268580" y="3615460"/>
              <a:chExt cx="3894606" cy="43342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595682" y="3561282"/>
                <a:ext cx="3701468" cy="650141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40905" y="3718784"/>
                <a:ext cx="307309" cy="3321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268580" y="4310112"/>
              <a:ext cx="9748553" cy="619855"/>
              <a:chOff x="4268580" y="4310112"/>
              <a:chExt cx="9748553" cy="6198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587653" y="4255933"/>
                <a:ext cx="9333133" cy="743355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40905" y="4499150"/>
                <a:ext cx="307309" cy="33210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318007" y="6431193"/>
            <a:ext cx="9649700" cy="2305085"/>
            <a:chOff x="4318007" y="6431193"/>
            <a:chExt cx="9649700" cy="23050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321497" y="6431193"/>
              <a:ext cx="9646210" cy="619855"/>
              <a:chOff x="4321497" y="6431193"/>
              <a:chExt cx="9646210" cy="6198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35078" y="6377015"/>
                <a:ext cx="9252226" cy="743355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93822" y="6606331"/>
                <a:ext cx="307309" cy="33210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318007" y="7264123"/>
              <a:ext cx="7219161" cy="619855"/>
              <a:chOff x="4318007" y="7264123"/>
              <a:chExt cx="7219161" cy="6198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606476" y="7209945"/>
                <a:ext cx="6934835" cy="743355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90332" y="7489233"/>
                <a:ext cx="307309" cy="33210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318007" y="8116423"/>
              <a:ext cx="8119080" cy="619855"/>
              <a:chOff x="4318007" y="8116423"/>
              <a:chExt cx="8119080" cy="61985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634725" y="8062245"/>
                <a:ext cx="7761237" cy="74335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90332" y="8293914"/>
                <a:ext cx="307309" cy="3321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2734907"/>
            <a:ext cx="18728944" cy="7671501"/>
            <a:chOff x="-159006" y="2734907"/>
            <a:chExt cx="18728944" cy="767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2734907"/>
              <a:ext cx="18728944" cy="767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8204" y="4357900"/>
            <a:ext cx="6987412" cy="2194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421873"/>
            <a:ext cx="3760582" cy="5020621"/>
            <a:chOff x="2088858" y="-421873"/>
            <a:chExt cx="3760582" cy="5020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8858" y="-421873"/>
              <a:ext cx="3760582" cy="50206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86665" y="2372018"/>
            <a:ext cx="3761426" cy="3038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49183"/>
            <a:ext cx="2417712" cy="9183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4633" y="2661987"/>
            <a:ext cx="14729658" cy="5477481"/>
            <a:chOff x="1604633" y="2661987"/>
            <a:chExt cx="14729658" cy="54774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4633" y="2661987"/>
              <a:ext cx="14729658" cy="5477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374" y="853387"/>
            <a:ext cx="16556522" cy="8620124"/>
            <a:chOff x="722374" y="8533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3341" y="-346089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4" y="853387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83" y="1474286"/>
            <a:ext cx="994818" cy="583687"/>
            <a:chOff x="717483" y="1474286"/>
            <a:chExt cx="994818" cy="5836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83" y="1474286"/>
              <a:ext cx="994818" cy="5836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4907" y="1340157"/>
            <a:ext cx="7072312" cy="918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07657" y="2287962"/>
            <a:ext cx="10385956" cy="7011400"/>
            <a:chOff x="3807657" y="2287962"/>
            <a:chExt cx="10385956" cy="70114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7657" y="2287962"/>
              <a:ext cx="10385956" cy="70114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15EF7F5-EE35-423F-AA82-8380CAF8F59B}"/>
              </a:ext>
            </a:extLst>
          </p:cNvPr>
          <p:cNvSpPr/>
          <p:nvPr/>
        </p:nvSpPr>
        <p:spPr>
          <a:xfrm>
            <a:off x="4267200" y="3695700"/>
            <a:ext cx="9753600" cy="381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김현정</cp:lastModifiedBy>
  <cp:revision>2</cp:revision>
  <dcterms:created xsi:type="dcterms:W3CDTF">2021-06-15T15:13:03Z</dcterms:created>
  <dcterms:modified xsi:type="dcterms:W3CDTF">2021-06-15T06:17:31Z</dcterms:modified>
</cp:coreProperties>
</file>